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00"/>
    <a:srgbClr val="1D97F0"/>
    <a:srgbClr val="FFE001"/>
    <a:srgbClr val="005BC0"/>
    <a:srgbClr val="FFE200"/>
    <a:srgbClr val="FFF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 snapToObjects="1">
      <p:cViewPr>
        <p:scale>
          <a:sx n="116" d="100"/>
          <a:sy n="116" d="100"/>
        </p:scale>
        <p:origin x="354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EE023-A13B-4E43-852B-FDF6B01AF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E62E8D-2629-9B48-BED6-4126FEB78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A74457-FA0D-434F-9802-58A36206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352-E0E5-C245-B62D-35286EC0D6D2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8E643-95F6-BD43-BEBB-687DF595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3A9378-4979-1548-AB22-29CD2800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8381-0B9C-324D-AA15-3DCA31939F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258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17231-2865-4F4F-AC69-B8B06C01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BA745D-4F32-EE42-9223-4C04D0817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84C46E-3BBB-544C-ADEC-EB0FF3C8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352-E0E5-C245-B62D-35286EC0D6D2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7F8E7A-1A47-F34B-83E7-324AFB15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52B692-61C1-9F4C-A675-FF6984F5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8381-0B9C-324D-AA15-3DCA31939F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714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3D449B-4735-5D4D-A3A2-730B411FA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511F20-D809-1A41-8791-ECDE29650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829D30-0ECC-4346-A42A-A1242DE0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352-E0E5-C245-B62D-35286EC0D6D2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3D2799-05ED-6344-8360-C0F6F2CD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8B1065-C425-B341-BD4A-1F16FFFB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8381-0B9C-324D-AA15-3DCA31939F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0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2995C-3ECC-B648-A0B3-CA7C8B73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E030D-BAA6-E247-BEE7-D57664242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B5A9E2-603E-BF43-83F3-189163E8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352-E0E5-C245-B62D-35286EC0D6D2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9934F2-A02D-7F4A-B173-D60F9A9D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7A0BD3-91DC-4D40-9A28-12FE16A7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8381-0B9C-324D-AA15-3DCA31939F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14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6CF8F-60D3-B44C-9EFA-6A155F92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E510C0-1E20-AD4C-92FA-03EF1511E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D58326-870A-3149-A039-22CC953F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352-E0E5-C245-B62D-35286EC0D6D2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8D9D7-BE0D-8241-AF33-298696D9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1BDE54-3E5A-C643-B0A9-93B819E1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8381-0B9C-324D-AA15-3DCA31939F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656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B0FE3-A25F-3345-9452-0D3750A9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D814-C784-A64F-AB94-147EB6B3E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B6A778-3209-7A4D-ABE6-A35526B9F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B70628-F003-F142-BEA2-4F3DD537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352-E0E5-C245-B62D-35286EC0D6D2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6022A4-EE18-264E-AD6A-79498F5D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CB29C3-C519-E94D-BBB2-70A49925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8381-0B9C-324D-AA15-3DCA31939F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241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484F4-1C58-864B-A354-A7F31549D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ED4650-558B-9547-BF54-B319C9236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60D519-3EEA-5D41-9D4C-7CF41AEC0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FD93F5-9913-7542-AE00-EAC18DB7A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148254-5DE3-CF4A-9EF0-A56E27AB6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D5CEB1-402D-D043-911F-3B185C2F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352-E0E5-C245-B62D-35286EC0D6D2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511A58-C728-E040-8EEF-4DB1418F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B94A64-89EC-7944-B1AD-7D72B98E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8381-0B9C-324D-AA15-3DCA31939F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425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3E1F9-FA55-CC47-8ED4-57CF0C94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67663F-B5BA-E24C-B12A-74966A6E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352-E0E5-C245-B62D-35286EC0D6D2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E71BF4-A04B-AF40-BF14-B7550D67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0A667E-EEC2-DE43-99D8-C250F6A8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8381-0B9C-324D-AA15-3DCA31939F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093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64039D-948A-0B4A-B81A-34062D3A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352-E0E5-C245-B62D-35286EC0D6D2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62F7AB-C694-7C4E-8267-3796BFFD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DE32D1-B358-C841-B002-79649410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8381-0B9C-324D-AA15-3DCA31939F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452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4262D-D29B-C64C-8945-7565ED567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49B5E1-181E-7847-9E2B-A3B434DB9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9F3B87-24BC-AF45-B871-E133F9727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05693C-76FF-5B4C-BF63-1A0B2299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352-E0E5-C245-B62D-35286EC0D6D2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A08B6E-05D4-8749-8F32-BC1EC4B3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6D0FA4-866C-CE41-912E-48E81E1B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8381-0B9C-324D-AA15-3DCA31939F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71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8F725-37A1-C14B-8098-A250D7B3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6A0D29-4A3F-0F43-84D3-48E48963C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DF01B3-6974-1047-994D-D4BCB7E74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0B9CDD-FFA0-4A45-8F42-12963526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B352-E0E5-C245-B62D-35286EC0D6D2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3749A3-41E2-E846-8B45-0BB78A1E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E2E5BF-0000-0143-8D15-CF518071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8381-0B9C-324D-AA15-3DCA31939F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480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CB2CA1-4788-CF4F-B94D-39858737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18D018-240E-CC4D-8E12-A6048622A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D18324-0B03-DC41-A0CB-74C3F8B7A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3B352-E0E5-C245-B62D-35286EC0D6D2}" type="datetimeFigureOut">
              <a:rPr lang="es-CO" smtClean="0"/>
              <a:t>13/12/2021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CCC1A-330F-CF41-864A-0F177923A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65CE55-AABA-1C4A-A901-AEDCB62DA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8381-0B9C-324D-AA15-3DCA31939F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246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Departamento de Estado de los Estados Unidos destaca a Colombia como uno  de los países más fuertes en la región en materia ALA/CFT | Aldawe">
            <a:extLst>
              <a:ext uri="{FF2B5EF4-FFF2-40B4-BE49-F238E27FC236}">
                <a16:creationId xmlns:a16="http://schemas.microsoft.com/office/drawing/2014/main" id="{1A2F7AC7-56D0-EA43-A25D-12B2B29E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0990676-105D-E64C-99DE-74CDC69D72D9}"/>
              </a:ext>
            </a:extLst>
          </p:cNvPr>
          <p:cNvSpPr/>
          <p:nvPr/>
        </p:nvSpPr>
        <p:spPr>
          <a:xfrm>
            <a:off x="1135934" y="1539699"/>
            <a:ext cx="3254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0" u="none" strike="noStrike" dirty="0">
                <a:solidFill>
                  <a:srgbClr val="0070C0"/>
                </a:solidFill>
                <a:effectLst/>
              </a:rPr>
              <a:t>“LOS MEJORES POR COLOMBIA”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CD7E510-5C91-874B-B475-DC4ED265BC27}"/>
              </a:ext>
            </a:extLst>
          </p:cNvPr>
          <p:cNvSpPr/>
          <p:nvPr/>
        </p:nvSpPr>
        <p:spPr>
          <a:xfrm>
            <a:off x="1182415" y="3601855"/>
            <a:ext cx="49135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Para la postulación de sus prácticas se encuentra habilitado el link </a:t>
            </a:r>
            <a:r>
              <a:rPr lang="es-CO" sz="1400" b="1" dirty="0"/>
              <a:t>http://www.fps.gov.co/inicio/convocatorias.html</a:t>
            </a:r>
            <a:r>
              <a:rPr lang="es-CO" sz="1400" dirty="0"/>
              <a:t>, en el cual se debe hacer el registro respectivo y subir los siguientes documentos: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Hoja de vida.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Certificación expedida por la respectiva Institución de Educación Superior en la que se acredite hacer parte de los diez (10) mejores promedios acumulados de su cohorte.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Certificación expedida por la institución educativa en donde se establezca que el desarrollo de la práctica en el último semestre es requisito para obtener el título.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E125B90-53F8-1248-A0BD-1D44544B1A2C}"/>
              </a:ext>
            </a:extLst>
          </p:cNvPr>
          <p:cNvSpPr/>
          <p:nvPr/>
        </p:nvSpPr>
        <p:spPr>
          <a:xfrm>
            <a:off x="1135934" y="1941301"/>
            <a:ext cx="49135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Es una Política Institucional de excelencia que pretende fomentar el acceso al Sector Público, ejecutar acciones en contra de las barreras del primer empleo y generar escenarios para el cumplimiento del requisito académico “desarrollo de una practica para optar al título en cualquier profesión".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1868154-8FE9-5F47-A6FB-ED25C73CEAA7}"/>
              </a:ext>
            </a:extLst>
          </p:cNvPr>
          <p:cNvSpPr/>
          <p:nvPr/>
        </p:nvSpPr>
        <p:spPr>
          <a:xfrm>
            <a:off x="1135934" y="3189360"/>
            <a:ext cx="3895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CÓMO HACER PARTE DEL PROGRAMA?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86AC9FE-B363-BD40-A52A-FB50117F5F20}"/>
              </a:ext>
            </a:extLst>
          </p:cNvPr>
          <p:cNvSpPr/>
          <p:nvPr/>
        </p:nvSpPr>
        <p:spPr>
          <a:xfrm>
            <a:off x="7252219" y="1885916"/>
            <a:ext cx="38293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Para la selección de los Judicantes se aplicará la siguiente ponderación: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50: Promedio académico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30: Prueba de conocimiento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20: Entrevista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D61C5CB-EF9E-694E-B6E0-0D36FDDA19D2}"/>
              </a:ext>
            </a:extLst>
          </p:cNvPr>
          <p:cNvSpPr/>
          <p:nvPr/>
        </p:nvSpPr>
        <p:spPr>
          <a:xfrm>
            <a:off x="7252219" y="1539699"/>
            <a:ext cx="2782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FACTORES DE VALORACIÓN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A20D3B1-C3B9-2544-886C-3E2AFF5751D4}"/>
              </a:ext>
            </a:extLst>
          </p:cNvPr>
          <p:cNvSpPr/>
          <p:nvPr/>
        </p:nvSpPr>
        <p:spPr>
          <a:xfrm>
            <a:off x="7252219" y="3181337"/>
            <a:ext cx="92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OFERTA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141AC45-8ED1-1C4E-8BC5-5C23C273BB70}"/>
              </a:ext>
            </a:extLst>
          </p:cNvPr>
          <p:cNvSpPr/>
          <p:nvPr/>
        </p:nvSpPr>
        <p:spPr>
          <a:xfrm>
            <a:off x="7252219" y="3533241"/>
            <a:ext cx="4790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La vinculación de los practicantes será remunerada y se hará a través de Contrato de Prestación Servicios con el FPS-FNC. Los estudiantes que se pueden postular son los que cursan las siguientes cuatro </a:t>
            </a:r>
            <a:r>
              <a:rPr lang="es-CO" sz="1400" b="1" dirty="0"/>
              <a:t>(4) </a:t>
            </a:r>
            <a:r>
              <a:rPr lang="es-CO" sz="1400" dirty="0"/>
              <a:t>profesiones: Economía, Administración de empresas, Contaduría e ingeniería de sistemas</a:t>
            </a:r>
          </a:p>
          <a:p>
            <a:r>
              <a:rPr lang="es-CO" sz="1400" b="1" dirty="0"/>
              <a:t>Honorarios: $ 2.120.000,oo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29A7E1D-1CA5-6949-841B-85A9196C4C4A}"/>
              </a:ext>
            </a:extLst>
          </p:cNvPr>
          <p:cNvSpPr/>
          <p:nvPr/>
        </p:nvSpPr>
        <p:spPr>
          <a:xfrm>
            <a:off x="7252219" y="4948969"/>
            <a:ext cx="1655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CRONOGRAMA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CA0BA8B-028E-8F4D-8AB4-089F5AE11749}"/>
              </a:ext>
            </a:extLst>
          </p:cNvPr>
          <p:cNvSpPr/>
          <p:nvPr/>
        </p:nvSpPr>
        <p:spPr>
          <a:xfrm>
            <a:off x="7252219" y="5369151"/>
            <a:ext cx="43058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/>
              <a:t>Aplicación por parte de los interesados: </a:t>
            </a:r>
            <a:r>
              <a:rPr lang="es-CO" sz="1400" dirty="0"/>
              <a:t>Hasta el 24 de diciembre de 2021 </a:t>
            </a:r>
            <a:r>
              <a:rPr lang="es-CO" sz="1400" b="1" dirty="0"/>
              <a:t>Selección: </a:t>
            </a:r>
            <a:r>
              <a:rPr lang="es-CO" sz="1400" dirty="0"/>
              <a:t>18 al 19 de enero de 2022</a:t>
            </a:r>
          </a:p>
          <a:p>
            <a:r>
              <a:rPr lang="es-CO" sz="1400" b="1" dirty="0"/>
              <a:t>Publicación de Resultados: </a:t>
            </a:r>
            <a:r>
              <a:rPr lang="es-CO" sz="1400" dirty="0"/>
              <a:t>21 de enero de 2022 </a:t>
            </a:r>
          </a:p>
          <a:p>
            <a:r>
              <a:rPr lang="es-CO" sz="1400" b="1" dirty="0"/>
              <a:t>Inducción: </a:t>
            </a:r>
            <a:r>
              <a:rPr lang="es-CO" sz="1400" dirty="0"/>
              <a:t>25 al 27 de enero de 2022 </a:t>
            </a:r>
          </a:p>
          <a:p>
            <a:r>
              <a:rPr lang="es-CO" sz="1400" b="1" dirty="0"/>
              <a:t>Contratación: </a:t>
            </a:r>
            <a:r>
              <a:rPr lang="es-CO" sz="1400" dirty="0"/>
              <a:t>28 de enero de 2022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8067CDD-28C2-A642-A0A5-B732BF6C432F}"/>
              </a:ext>
            </a:extLst>
          </p:cNvPr>
          <p:cNvSpPr/>
          <p:nvPr/>
        </p:nvSpPr>
        <p:spPr>
          <a:xfrm>
            <a:off x="2614600" y="394683"/>
            <a:ext cx="6720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000" b="1" dirty="0">
                <a:solidFill>
                  <a:srgbClr val="1D97F0"/>
                </a:solidFill>
              </a:rPr>
              <a:t>“ LOS MEJORES POR </a:t>
            </a:r>
            <a:r>
              <a:rPr lang="es-CO" sz="3000" b="1" dirty="0">
                <a:solidFill>
                  <a:srgbClr val="FFD000"/>
                </a:solidFill>
              </a:rPr>
              <a:t>COL</a:t>
            </a:r>
            <a:r>
              <a:rPr lang="es-CO" sz="3000" b="1" dirty="0">
                <a:solidFill>
                  <a:srgbClr val="005BC0"/>
                </a:solidFill>
              </a:rPr>
              <a:t>OM</a:t>
            </a:r>
            <a:r>
              <a:rPr lang="es-CO" sz="3000" b="1" dirty="0">
                <a:solidFill>
                  <a:srgbClr val="C00000"/>
                </a:solidFill>
              </a:rPr>
              <a:t>BIA</a:t>
            </a:r>
            <a:r>
              <a:rPr lang="es-CO" sz="3000" b="1" dirty="0">
                <a:solidFill>
                  <a:srgbClr val="0070C0"/>
                </a:solidFill>
              </a:rPr>
              <a:t>”</a:t>
            </a:r>
          </a:p>
          <a:p>
            <a:pPr algn="ctr"/>
            <a:r>
              <a:rPr lang="es-CO" sz="3000" b="1" dirty="0">
                <a:solidFill>
                  <a:srgbClr val="1D97F0"/>
                </a:solidFill>
              </a:rPr>
              <a:t>Política de Excelencia del FPS-FNC 2022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333896F-54D9-804C-994F-E42677317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94"/>
            <a:ext cx="2375211" cy="619010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0BD19BA9-15F9-104D-9008-5FCF11513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5068" y="0"/>
            <a:ext cx="2856932" cy="620959"/>
          </a:xfrm>
          <a:prstGeom prst="rect">
            <a:avLst/>
          </a:prstGeom>
        </p:spPr>
      </p:pic>
      <p:pic>
        <p:nvPicPr>
          <p:cNvPr id="1028" name="Picture 4" descr="Medalla de Oro Primera Posición PNG transparente - StickPNG">
            <a:extLst>
              <a:ext uri="{FF2B5EF4-FFF2-40B4-BE49-F238E27FC236}">
                <a16:creationId xmlns:a16="http://schemas.microsoft.com/office/drawing/2014/main" id="{3CBBD8B2-A3FF-C242-9E3F-0E599711E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9" y="1909031"/>
            <a:ext cx="1055724" cy="105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ta soci@s - AMPA Julián Nieto Tapia">
            <a:extLst>
              <a:ext uri="{FF2B5EF4-FFF2-40B4-BE49-F238E27FC236}">
                <a16:creationId xmlns:a16="http://schemas.microsoft.com/office/drawing/2014/main" id="{A2DC7DC2-5070-CF4F-B17F-37862B95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8" y="3666420"/>
            <a:ext cx="803086" cy="8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rca De Verificación Bien Icono - Imagen gratis en Pixabay">
            <a:extLst>
              <a:ext uri="{FF2B5EF4-FFF2-40B4-BE49-F238E27FC236}">
                <a16:creationId xmlns:a16="http://schemas.microsoft.com/office/drawing/2014/main" id="{0A9D94A3-C93B-0A40-AFEE-489168C3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46" y="1805029"/>
            <a:ext cx="711647" cy="71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rcentaje PNG">
            <a:extLst>
              <a:ext uri="{FF2B5EF4-FFF2-40B4-BE49-F238E27FC236}">
                <a16:creationId xmlns:a16="http://schemas.microsoft.com/office/drawing/2014/main" id="{232E8398-9BDD-674D-86A5-46AE5F91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246" y="2111635"/>
            <a:ext cx="1009376" cy="100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alor - Iconos gratis de negocio">
            <a:extLst>
              <a:ext uri="{FF2B5EF4-FFF2-40B4-BE49-F238E27FC236}">
                <a16:creationId xmlns:a16="http://schemas.microsoft.com/office/drawing/2014/main" id="{A5B20F80-DF37-9649-AFDD-87F50B32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79" y="3321606"/>
            <a:ext cx="803086" cy="8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lendario - Iconos gratis de interfaz">
            <a:extLst>
              <a:ext uri="{FF2B5EF4-FFF2-40B4-BE49-F238E27FC236}">
                <a16:creationId xmlns:a16="http://schemas.microsoft.com/office/drawing/2014/main" id="{64B6348D-22AA-A24A-80C2-6E375FE3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25" y="5084546"/>
            <a:ext cx="847394" cy="84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95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jores por colombia" id="{91532EA5-D82B-6941-A377-0499CD5687B4}" vid="{74661489-A9ED-C045-9F29-DC0A94BDE2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mejores por colombia 1</Template>
  <TotalTime>0</TotalTime>
  <Words>306</Words>
  <Application>Microsoft Office PowerPoint</Application>
  <PresentationFormat>Panorámica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2021-12-13T20:56:55Z</dcterms:created>
  <dcterms:modified xsi:type="dcterms:W3CDTF">2021-12-13T20:57:11Z</dcterms:modified>
</cp:coreProperties>
</file>